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1" r:id="rId5"/>
    <p:sldId id="274" r:id="rId6"/>
    <p:sldId id="260" r:id="rId7"/>
    <p:sldId id="262" r:id="rId8"/>
    <p:sldId id="263" r:id="rId9"/>
    <p:sldId id="264" r:id="rId10"/>
    <p:sldId id="269" r:id="rId11"/>
    <p:sldId id="267" r:id="rId12"/>
    <p:sldId id="265" r:id="rId13"/>
    <p:sldId id="266" r:id="rId14"/>
    <p:sldId id="268" r:id="rId15"/>
    <p:sldId id="273" r:id="rId16"/>
    <p:sldId id="271" r:id="rId17"/>
    <p:sldId id="272" r:id="rId18"/>
    <p:sldId id="270" r:id="rId19"/>
  </p:sldIdLst>
  <p:sldSz cx="9144000" cy="6858000" type="screen4x3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86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Muokkaa alaotsikon perustyyliä napsautt.</a:t>
            </a:r>
            <a:endParaRPr lang="fi-FI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189C6-6962-4146-B863-5B13C4146DF9}" type="datetimeFigureOut">
              <a:rPr lang="fi-FI" smtClean="0"/>
              <a:t>7.10.2015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81090-6204-4EC6-AD0A-6ED2CA6BD972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0648498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Otsikko ja pystysuora 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Pystysuoran tekstin paikkamerkki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189C6-6962-4146-B863-5B13C4146DF9}" type="datetimeFigureOut">
              <a:rPr lang="fi-FI" smtClean="0"/>
              <a:t>7.10.2015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81090-6204-4EC6-AD0A-6ED2CA6BD972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8867375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Pystysuora otsikko ja 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ystysuora otsikko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Pystysuoran tekstin paikkamerkki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189C6-6962-4146-B863-5B13C4146DF9}" type="datetimeFigureOut">
              <a:rPr lang="fi-FI" smtClean="0"/>
              <a:t>7.10.2015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81090-6204-4EC6-AD0A-6ED2CA6BD972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9690657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189C6-6962-4146-B863-5B13C4146DF9}" type="datetimeFigureOut">
              <a:rPr lang="fi-FI" smtClean="0"/>
              <a:t>7.10.2015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81090-6204-4EC6-AD0A-6ED2CA6BD972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1087654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Osan ylätunnis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189C6-6962-4146-B863-5B13C4146DF9}" type="datetimeFigureOut">
              <a:rPr lang="fi-FI" smtClean="0"/>
              <a:t>7.10.2015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81090-6204-4EC6-AD0A-6ED2CA6BD972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0710629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Sisällön paikkamerkk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5" name="Päivämäärän paikkamerkki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189C6-6962-4146-B863-5B13C4146DF9}" type="datetimeFigureOut">
              <a:rPr lang="fi-FI" smtClean="0"/>
              <a:t>7.10.2015</a:t>
            </a:fld>
            <a:endParaRPr lang="fi-FI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81090-6204-4EC6-AD0A-6ED2CA6BD972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827664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tai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4" name="Sisällön paikkamerkk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5" name="Tekstin paikkamerkki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6" name="Sisällön paikkamerkk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7" name="Päivämäärän paikkamerkki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189C6-6962-4146-B863-5B13C4146DF9}" type="datetimeFigureOut">
              <a:rPr lang="fi-FI" smtClean="0"/>
              <a:t>7.10.2015</a:t>
            </a:fld>
            <a:endParaRPr lang="fi-FI"/>
          </a:p>
        </p:txBody>
      </p:sp>
      <p:sp>
        <p:nvSpPr>
          <p:cNvPr id="8" name="Alatunnisteen paikkamerk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Dian numeron paikkamerkki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81090-6204-4EC6-AD0A-6ED2CA6BD972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6180405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Vain otsik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189C6-6962-4146-B863-5B13C4146DF9}" type="datetimeFigureOut">
              <a:rPr lang="fi-FI" smtClean="0"/>
              <a:t>7.10.2015</a:t>
            </a:fld>
            <a:endParaRPr lang="fi-FI"/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81090-6204-4EC6-AD0A-6ED2CA6BD972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1094228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yhj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äivämäärän paikkamerkki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189C6-6962-4146-B863-5B13C4146DF9}" type="datetimeFigureOut">
              <a:rPr lang="fi-FI" smtClean="0"/>
              <a:t>7.10.2015</a:t>
            </a:fld>
            <a:endParaRPr lang="fi-FI"/>
          </a:p>
        </p:txBody>
      </p:sp>
      <p:sp>
        <p:nvSpPr>
          <p:cNvPr id="3" name="Alatunnisteen paikkamerk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81090-6204-4EC6-AD0A-6ED2CA6BD972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2182457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Tekstin paikkamerkki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5" name="Päivämäärän paikkamerkki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189C6-6962-4146-B863-5B13C4146DF9}" type="datetimeFigureOut">
              <a:rPr lang="fi-FI" smtClean="0"/>
              <a:t>7.10.2015</a:t>
            </a:fld>
            <a:endParaRPr lang="fi-FI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81090-6204-4EC6-AD0A-6ED2CA6BD972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7102863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tsikollinen ku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Kuvan paikkamerkki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i-FI"/>
          </a:p>
        </p:txBody>
      </p:sp>
      <p:sp>
        <p:nvSpPr>
          <p:cNvPr id="4" name="Tekstin paikkamerkki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5" name="Päivämäärän paikkamerkki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189C6-6962-4146-B863-5B13C4146DF9}" type="datetimeFigureOut">
              <a:rPr lang="fi-FI" smtClean="0"/>
              <a:t>7.10.2015</a:t>
            </a:fld>
            <a:endParaRPr lang="fi-FI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81090-6204-4EC6-AD0A-6ED2CA6BD972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7829832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on paikkamerkki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8189C6-6962-4146-B863-5B13C4146DF9}" type="datetimeFigureOut">
              <a:rPr lang="fi-FI" smtClean="0"/>
              <a:t>7.10.2015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981090-6204-4EC6-AD0A-6ED2CA6BD972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8567655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539552" y="692696"/>
            <a:ext cx="8064896" cy="1728192"/>
          </a:xfrm>
        </p:spPr>
        <p:txBody>
          <a:bodyPr>
            <a:normAutofit fontScale="90000"/>
          </a:bodyPr>
          <a:lstStyle/>
          <a:p>
            <a:r>
              <a:rPr lang="en-US" b="1" dirty="0" err="1" smtClean="0"/>
              <a:t>LinkINjob</a:t>
            </a:r>
            <a:r>
              <a:rPr lang="en-US" b="1" dirty="0" smtClean="0"/>
              <a:t>: </a:t>
            </a:r>
            <a:br>
              <a:rPr lang="en-US" b="1" dirty="0" smtClean="0"/>
            </a:br>
            <a:r>
              <a:rPr lang="en-US" b="1" dirty="0" smtClean="0"/>
              <a:t>job-hunting with the help of librarians </a:t>
            </a:r>
            <a:br>
              <a:rPr lang="en-US" b="1" dirty="0" smtClean="0"/>
            </a:br>
            <a:r>
              <a:rPr lang="en-US" sz="3600" b="1" dirty="0" smtClean="0"/>
              <a:t>30.9.2014 - 31.08.2016</a:t>
            </a:r>
            <a:endParaRPr lang="fi-FI" sz="3600" dirty="0"/>
          </a:p>
        </p:txBody>
      </p:sp>
      <p:pic>
        <p:nvPicPr>
          <p:cNvPr id="1026" name="Picture 2" descr="http://www.linkinjob.eu/images/slideshow/Linz-April-2015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523" y="3068960"/>
            <a:ext cx="7859999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017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isällön paikkamerkki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836712"/>
            <a:ext cx="8310310" cy="4680520"/>
          </a:xfrm>
        </p:spPr>
      </p:pic>
    </p:spTree>
    <p:extLst>
      <p:ext uri="{BB962C8B-B14F-4D97-AF65-F5344CB8AC3E}">
        <p14:creationId xmlns:p14="http://schemas.microsoft.com/office/powerpoint/2010/main" val="3746027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isällön paikkamerkki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64468"/>
            <a:ext cx="3406723" cy="6048672"/>
          </a:xfrm>
        </p:spPr>
      </p:pic>
      <p:pic>
        <p:nvPicPr>
          <p:cNvPr id="3075" name="Picture 3" descr="C:\Users\margarita.vidinovska\Desktop\LINZ2015\P106012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6132" y="1556792"/>
            <a:ext cx="5594807" cy="3464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476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Sisällön paikkamerkki 8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180505"/>
            <a:ext cx="8525363" cy="4801642"/>
          </a:xfrm>
        </p:spPr>
      </p:pic>
    </p:spTree>
    <p:extLst>
      <p:ext uri="{BB962C8B-B14F-4D97-AF65-F5344CB8AC3E}">
        <p14:creationId xmlns:p14="http://schemas.microsoft.com/office/powerpoint/2010/main" val="83542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isällön paikkamerkki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692696"/>
            <a:ext cx="8408344" cy="4735734"/>
          </a:xfrm>
        </p:spPr>
      </p:pic>
    </p:spTree>
    <p:extLst>
      <p:ext uri="{BB962C8B-B14F-4D97-AF65-F5344CB8AC3E}">
        <p14:creationId xmlns:p14="http://schemas.microsoft.com/office/powerpoint/2010/main" val="1276558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isällön paikkamerkki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908720"/>
            <a:ext cx="8624368" cy="4857403"/>
          </a:xfrm>
        </p:spPr>
      </p:pic>
    </p:spTree>
    <p:extLst>
      <p:ext uri="{BB962C8B-B14F-4D97-AF65-F5344CB8AC3E}">
        <p14:creationId xmlns:p14="http://schemas.microsoft.com/office/powerpoint/2010/main" val="1208191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268760"/>
            <a:ext cx="7754051" cy="4574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49165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Suomi, Vantaa, lokakuu 2015</a:t>
            </a:r>
            <a:endParaRPr lang="fi-FI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602" y="1772816"/>
            <a:ext cx="6901967" cy="388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71933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738" y="1484784"/>
            <a:ext cx="8251340" cy="4641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6648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Kysymyksiä</a:t>
            </a:r>
            <a:endParaRPr lang="fi-FI" dirty="0"/>
          </a:p>
        </p:txBody>
      </p:sp>
      <p:pic>
        <p:nvPicPr>
          <p:cNvPr id="4" name="Sisällön paikkamerkki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38" y="1484784"/>
            <a:ext cx="8332718" cy="4687154"/>
          </a:xfrm>
        </p:spPr>
      </p:pic>
    </p:spTree>
    <p:extLst>
      <p:ext uri="{BB962C8B-B14F-4D97-AF65-F5344CB8AC3E}">
        <p14:creationId xmlns:p14="http://schemas.microsoft.com/office/powerpoint/2010/main" val="2800479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2555776" y="332656"/>
            <a:ext cx="6141368" cy="998984"/>
          </a:xfrm>
        </p:spPr>
        <p:txBody>
          <a:bodyPr>
            <a:normAutofit fontScale="90000"/>
          </a:bodyPr>
          <a:lstStyle/>
          <a:p>
            <a:r>
              <a:rPr lang="fi-FI" b="1" dirty="0" smtClean="0"/>
              <a:t>Projektin tavoite ja sisältö</a:t>
            </a:r>
            <a:br>
              <a:rPr lang="fi-FI" b="1" dirty="0" smtClean="0"/>
            </a:b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395536" y="1412776"/>
            <a:ext cx="8229600" cy="5011896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fi-FI" dirty="0" smtClean="0"/>
              <a:t>7 kirjastoa EU-maista: Slovenia (koordinaattori), Suomi, Itävalta, Irlanti, Bulgaria, Romania, Liettua. </a:t>
            </a:r>
          </a:p>
          <a:p>
            <a:pPr marL="0" indent="0">
              <a:buNone/>
            </a:pPr>
            <a:endParaRPr lang="fi-FI" sz="1200" dirty="0" smtClean="0"/>
          </a:p>
          <a:p>
            <a:pPr marL="0" indent="0">
              <a:buNone/>
            </a:pPr>
            <a:r>
              <a:rPr lang="fi-FI" dirty="0" smtClean="0"/>
              <a:t>Projektin tavoite: jakaa hyviä käytäntöjä siitä, miten työttömiä ja syrjäytymisvaarassa olevia ihmisiä autetaan kirjastoissa. </a:t>
            </a:r>
          </a:p>
          <a:p>
            <a:pPr marL="0" indent="0">
              <a:buNone/>
            </a:pPr>
            <a:endParaRPr lang="fi-FI" sz="1200" dirty="0" smtClean="0"/>
          </a:p>
          <a:p>
            <a:pPr marL="0" indent="0">
              <a:buNone/>
            </a:pPr>
            <a:r>
              <a:rPr lang="fi-FI" dirty="0"/>
              <a:t>K</a:t>
            </a:r>
            <a:r>
              <a:rPr lang="fi-FI" dirty="0" smtClean="0"/>
              <a:t>irjastoissa tapahtuvaan opastustoimintaan liittyviä työpajoja.</a:t>
            </a:r>
          </a:p>
          <a:p>
            <a:pPr marL="0" indent="0">
              <a:buNone/>
            </a:pPr>
            <a:endParaRPr lang="fi-FI" sz="1200" dirty="0" smtClean="0"/>
          </a:p>
          <a:p>
            <a:pPr marL="0" indent="0">
              <a:buNone/>
            </a:pPr>
            <a:r>
              <a:rPr lang="fi-FI" dirty="0" smtClean="0"/>
              <a:t>Neljä kokousta: Romania, Itävalta, Suomi, Slovenia. </a:t>
            </a:r>
          </a:p>
          <a:p>
            <a:pPr marL="0" indent="0">
              <a:buNone/>
            </a:pPr>
            <a:endParaRPr lang="fi-FI" sz="1300" dirty="0" smtClean="0"/>
          </a:p>
          <a:p>
            <a:pPr marL="0" indent="0">
              <a:buNone/>
            </a:pPr>
            <a:r>
              <a:rPr lang="fi-FI" dirty="0" smtClean="0"/>
              <a:t>Tuotetaan yhteinen sähköinen sivusto. </a:t>
            </a:r>
          </a:p>
          <a:p>
            <a:pPr marL="0" indent="0">
              <a:buNone/>
            </a:pPr>
            <a:endParaRPr lang="fi-FI" sz="1300" dirty="0"/>
          </a:p>
          <a:p>
            <a:pPr marL="0" indent="0">
              <a:buNone/>
            </a:pPr>
            <a:r>
              <a:rPr lang="fi-FI" dirty="0" smtClean="0"/>
              <a:t>Kartoitetaan eri maiden kirjastojen merkitystä ja roolia syrjäytymisen ehkäisyssä. </a:t>
            </a:r>
          </a:p>
          <a:p>
            <a:pPr marL="0" indent="0">
              <a:buNone/>
            </a:pPr>
            <a:endParaRPr lang="fi-FI" sz="1300" dirty="0"/>
          </a:p>
          <a:p>
            <a:pPr marL="0" indent="0">
              <a:buNone/>
            </a:pPr>
            <a:r>
              <a:rPr lang="fi-FI" dirty="0" smtClean="0"/>
              <a:t>Suoritetaan kyselytutkimus. </a:t>
            </a:r>
          </a:p>
          <a:p>
            <a:pPr marL="0" indent="0">
              <a:buNone/>
            </a:pPr>
            <a:endParaRPr lang="fi-FI" sz="1300" dirty="0" smtClean="0"/>
          </a:p>
          <a:p>
            <a:pPr marL="0" indent="0">
              <a:buNone/>
            </a:pPr>
            <a:r>
              <a:rPr lang="fi-FI" dirty="0" smtClean="0"/>
              <a:t>Koordinaattori Suomessa on Länsimäen kirjaston palveluesimies Margarita Vidinovska.</a:t>
            </a:r>
            <a:endParaRPr lang="fi-FI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1800400" cy="892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00978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Romania, </a:t>
            </a:r>
            <a:r>
              <a:rPr lang="fi-FI" dirty="0" err="1" smtClean="0"/>
              <a:t>Brashov</a:t>
            </a:r>
            <a:r>
              <a:rPr lang="fi-FI" dirty="0" smtClean="0"/>
              <a:t>, marraskuu2014</a:t>
            </a:r>
            <a:endParaRPr lang="fi-FI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7880" y="1340768"/>
            <a:ext cx="5754747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41170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702" y="576422"/>
            <a:ext cx="7182650" cy="5415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75511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isällön paikkamerkki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435398"/>
            <a:ext cx="5832648" cy="5832648"/>
          </a:xfrm>
        </p:spPr>
      </p:pic>
    </p:spTree>
    <p:extLst>
      <p:ext uri="{BB962C8B-B14F-4D97-AF65-F5344CB8AC3E}">
        <p14:creationId xmlns:p14="http://schemas.microsoft.com/office/powerpoint/2010/main" val="512269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isällön paikkamerkki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544" y="476672"/>
            <a:ext cx="6251171" cy="5750099"/>
          </a:xfrm>
        </p:spPr>
      </p:pic>
    </p:spTree>
    <p:extLst>
      <p:ext uri="{BB962C8B-B14F-4D97-AF65-F5344CB8AC3E}">
        <p14:creationId xmlns:p14="http://schemas.microsoft.com/office/powerpoint/2010/main" val="3328045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isällön paikkamerkki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3522" y="579414"/>
            <a:ext cx="5546750" cy="5546750"/>
          </a:xfrm>
        </p:spPr>
      </p:pic>
    </p:spTree>
    <p:extLst>
      <p:ext uri="{BB962C8B-B14F-4D97-AF65-F5344CB8AC3E}">
        <p14:creationId xmlns:p14="http://schemas.microsoft.com/office/powerpoint/2010/main" val="806892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Sisällön paikkamerkki 9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476672"/>
            <a:ext cx="5906790" cy="5906790"/>
          </a:xfrm>
        </p:spPr>
      </p:pic>
    </p:spTree>
    <p:extLst>
      <p:ext uri="{BB962C8B-B14F-4D97-AF65-F5344CB8AC3E}">
        <p14:creationId xmlns:p14="http://schemas.microsoft.com/office/powerpoint/2010/main" val="3013832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Itävalta, </a:t>
            </a:r>
            <a:r>
              <a:rPr lang="fi-FI" dirty="0" err="1" smtClean="0"/>
              <a:t>Linz</a:t>
            </a:r>
            <a:r>
              <a:rPr lang="fi-FI" dirty="0"/>
              <a:t> </a:t>
            </a:r>
            <a:r>
              <a:rPr lang="fi-FI" dirty="0" smtClean="0"/>
              <a:t>huhtikuu 2015</a:t>
            </a:r>
            <a:endParaRPr lang="fi-FI" dirty="0"/>
          </a:p>
        </p:txBody>
      </p:sp>
      <p:pic>
        <p:nvPicPr>
          <p:cNvPr id="6" name="Sisällön paikkamerkki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053" y="1600200"/>
            <a:ext cx="8035893" cy="4525963"/>
          </a:xfrm>
        </p:spPr>
      </p:pic>
    </p:spTree>
    <p:extLst>
      <p:ext uri="{BB962C8B-B14F-4D97-AF65-F5344CB8AC3E}">
        <p14:creationId xmlns:p14="http://schemas.microsoft.com/office/powerpoint/2010/main" val="1301973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104</Words>
  <Application>Microsoft Office PowerPoint</Application>
  <PresentationFormat>Näytössä katseltava diaesitys (4:3)</PresentationFormat>
  <Paragraphs>21</Paragraphs>
  <Slides>18</Slides>
  <Notes>0</Notes>
  <HiddenSlides>0</HiddenSlides>
  <MMClips>0</MMClips>
  <ScaleCrop>false</ScaleCrop>
  <HeadingPairs>
    <vt:vector size="4" baseType="variant">
      <vt:variant>
        <vt:lpstr>Teema</vt:lpstr>
      </vt:variant>
      <vt:variant>
        <vt:i4>1</vt:i4>
      </vt:variant>
      <vt:variant>
        <vt:lpstr>Dian otsikot</vt:lpstr>
      </vt:variant>
      <vt:variant>
        <vt:i4>18</vt:i4>
      </vt:variant>
    </vt:vector>
  </HeadingPairs>
  <TitlesOfParts>
    <vt:vector size="19" baseType="lpstr">
      <vt:lpstr>Office-teema</vt:lpstr>
      <vt:lpstr>LinkINjob:  job-hunting with the help of librarians  30.9.2014 - 31.08.2016</vt:lpstr>
      <vt:lpstr>Projektin tavoite ja sisältö </vt:lpstr>
      <vt:lpstr>Romania, Brashov, marraskuu2014</vt:lpstr>
      <vt:lpstr>PowerPoint-esitys</vt:lpstr>
      <vt:lpstr>PowerPoint-esitys</vt:lpstr>
      <vt:lpstr>PowerPoint-esitys</vt:lpstr>
      <vt:lpstr>PowerPoint-esitys</vt:lpstr>
      <vt:lpstr>PowerPoint-esitys</vt:lpstr>
      <vt:lpstr>Itävalta, Linz huhtikuu 2015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  <vt:lpstr>Suomi, Vantaa, lokakuu 2015</vt:lpstr>
      <vt:lpstr>PowerPoint-esitys</vt:lpstr>
      <vt:lpstr>Kysymyksiä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LinkINjob: job-hunting with the help of librarians (2014 – 2016)</dc:title>
  <dc:creator>Vidinovska Margarita</dc:creator>
  <cp:lastModifiedBy>Vidinovska Margarita</cp:lastModifiedBy>
  <cp:revision>22</cp:revision>
  <dcterms:created xsi:type="dcterms:W3CDTF">2015-10-07T13:43:34Z</dcterms:created>
  <dcterms:modified xsi:type="dcterms:W3CDTF">2015-10-07T16:18:24Z</dcterms:modified>
</cp:coreProperties>
</file>